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83DC3-8D55-4293-9976-5B30979E3B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Location Analysis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Italian</a:t>
            </a:r>
            <a:r>
              <a:rPr lang="de-DE" dirty="0"/>
              <a:t> Restaurant in Hamburg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8D7E04-4B0C-4BE1-B343-144EC407C1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Project - Final </a:t>
            </a:r>
            <a:r>
              <a:rPr lang="de-DE" dirty="0" err="1"/>
              <a:t>Assignment</a:t>
            </a:r>
            <a:endParaRPr lang="de-DE" dirty="0"/>
          </a:p>
          <a:p>
            <a:r>
              <a:rPr lang="de-DE" dirty="0"/>
              <a:t>Kay W. Fiolka</a:t>
            </a:r>
          </a:p>
        </p:txBody>
      </p:sp>
    </p:spTree>
    <p:extLst>
      <p:ext uri="{BB962C8B-B14F-4D97-AF65-F5344CB8AC3E}">
        <p14:creationId xmlns:p14="http://schemas.microsoft.com/office/powerpoint/2010/main" val="326421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8569E5-B510-4C52-B3D0-372039B0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business</a:t>
            </a:r>
            <a:r>
              <a:rPr lang="de-DE" dirty="0"/>
              <a:t>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884CA0-22C7-4687-8AE0-932AAEDA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consultancy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an </a:t>
            </a:r>
            <a:r>
              <a:rPr lang="de-DE" dirty="0" err="1"/>
              <a:t>Italian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inner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Hamburg and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borough</a:t>
            </a:r>
            <a:r>
              <a:rPr lang="de-DE" dirty="0"/>
              <a:t> - Altstadt, Neustadt </a:t>
            </a:r>
            <a:r>
              <a:rPr lang="de-DE" dirty="0" err="1"/>
              <a:t>or</a:t>
            </a:r>
            <a:r>
              <a:rPr lang="de-DE" dirty="0"/>
              <a:t> HafenCity</a:t>
            </a:r>
          </a:p>
        </p:txBody>
      </p:sp>
    </p:spTree>
    <p:extLst>
      <p:ext uri="{BB962C8B-B14F-4D97-AF65-F5344CB8AC3E}">
        <p14:creationId xmlns:p14="http://schemas.microsoft.com/office/powerpoint/2010/main" val="225330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DA570-4EEF-41E2-ABAE-922BF24F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Main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D2BC02-E22A-4CB1-A1A3-CA53B85F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statistic</a:t>
            </a:r>
            <a:r>
              <a:rPr lang="de-DE" dirty="0"/>
              <a:t> </a:t>
            </a:r>
            <a:r>
              <a:rPr lang="de-DE" dirty="0" err="1"/>
              <a:t>office</a:t>
            </a:r>
            <a:r>
              <a:rPr lang="de-DE" dirty="0"/>
              <a:t> in Northern Germany (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residents</a:t>
            </a:r>
            <a:r>
              <a:rPr lang="de-DE" dirty="0"/>
              <a:t>, </a:t>
            </a:r>
            <a:r>
              <a:rPr lang="de-DE" dirty="0" err="1"/>
              <a:t>age</a:t>
            </a:r>
            <a:r>
              <a:rPr lang="de-DE" dirty="0"/>
              <a:t>, </a:t>
            </a:r>
            <a:r>
              <a:rPr lang="de-DE" dirty="0" err="1"/>
              <a:t>income</a:t>
            </a:r>
            <a:r>
              <a:rPr lang="de-DE" dirty="0"/>
              <a:t> and so on)</a:t>
            </a:r>
          </a:p>
          <a:p>
            <a:r>
              <a:rPr lang="de-DE" dirty="0" err="1"/>
              <a:t>Foursquare</a:t>
            </a:r>
            <a:r>
              <a:rPr lang="de-DE" dirty="0"/>
              <a:t>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restaurants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3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223D-8784-4DB3-BE32-F201817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Methodology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6C2B8-1922-4406-9492-0BE7D467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Obtaining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intense</a:t>
            </a:r>
            <a:r>
              <a:rPr lang="de-DE" dirty="0"/>
              <a:t> explorative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residents</a:t>
            </a:r>
            <a:r>
              <a:rPr lang="de-DE" dirty="0"/>
              <a:t>, </a:t>
            </a:r>
            <a:r>
              <a:rPr lang="de-DE" dirty="0" err="1"/>
              <a:t>age</a:t>
            </a:r>
            <a:r>
              <a:rPr lang="de-DE" dirty="0"/>
              <a:t> and </a:t>
            </a:r>
            <a:r>
              <a:rPr lang="de-DE" dirty="0" err="1"/>
              <a:t>income</a:t>
            </a:r>
            <a:endParaRPr lang="de-DE" dirty="0"/>
          </a:p>
          <a:p>
            <a:r>
              <a:rPr lang="de-DE" dirty="0" err="1"/>
              <a:t>Obtaining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Foursquare</a:t>
            </a:r>
            <a:r>
              <a:rPr lang="de-DE" dirty="0"/>
              <a:t> API and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concerning</a:t>
            </a:r>
            <a:r>
              <a:rPr lang="de-DE" dirty="0"/>
              <a:t> type, </a:t>
            </a:r>
            <a:r>
              <a:rPr lang="de-DE" dirty="0" err="1"/>
              <a:t>amount</a:t>
            </a:r>
            <a:r>
              <a:rPr lang="de-DE" dirty="0"/>
              <a:t>, </a:t>
            </a:r>
            <a:r>
              <a:rPr lang="de-DE" dirty="0" err="1"/>
              <a:t>vicinity</a:t>
            </a:r>
            <a:endParaRPr lang="de-DE" dirty="0"/>
          </a:p>
          <a:p>
            <a:r>
              <a:rPr lang="de-DE" dirty="0"/>
              <a:t>Clustering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via k-</a:t>
            </a:r>
            <a:r>
              <a:rPr lang="de-DE" dirty="0" err="1"/>
              <a:t>Means</a:t>
            </a:r>
            <a:endParaRPr lang="de-DE" dirty="0"/>
          </a:p>
          <a:p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 on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and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 per resident)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Giving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recommendation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basis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optimal </a:t>
            </a:r>
            <a:r>
              <a:rPr lang="de-DE" dirty="0" err="1">
                <a:sym typeface="Wingdings" panose="05000000000000000000" pitchFamily="2" charset="2"/>
              </a:rPr>
              <a:t>borough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631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6E5A9-3D83-4FF0-BCA3-10B62E9B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Intermediate Data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5F8A15-9F14-4879-9023-85B9A6C8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office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67 </a:t>
            </a:r>
            <a:r>
              <a:rPr lang="de-DE" dirty="0" err="1"/>
              <a:t>columns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and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.: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D0D3F0-C753-463A-AE7F-A8FCE230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54" t="35714" r="12755" b="18844"/>
          <a:stretch/>
        </p:blipFill>
        <p:spPr>
          <a:xfrm>
            <a:off x="3144415" y="3206323"/>
            <a:ext cx="5523723" cy="27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AE5CF-C498-4E32-B619-D1D06FD6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Intermediate Data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2219D1-7EAF-4546-AEDC-78E6F89A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Obtaining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/ </a:t>
            </a:r>
            <a:r>
              <a:rPr lang="de-DE" dirty="0" err="1"/>
              <a:t>restaurants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Foursquare</a:t>
            </a:r>
            <a:r>
              <a:rPr lang="de-DE" dirty="0"/>
              <a:t> (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borough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 and </a:t>
            </a:r>
            <a:r>
              <a:rPr lang="de-DE" dirty="0" err="1"/>
              <a:t>Italian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4A4EFC-B047-4DC6-B1E2-C67D01954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3" t="28094" r="13827" b="15034"/>
          <a:stretch/>
        </p:blipFill>
        <p:spPr>
          <a:xfrm>
            <a:off x="3716661" y="3614959"/>
            <a:ext cx="4615576" cy="30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2DD09-E87F-493F-A491-92CBC98F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Intermediate Data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913A43-CDAC-407F-AD12-C09B83C1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via k-</a:t>
            </a:r>
            <a:r>
              <a:rPr lang="de-DE" dirty="0" err="1"/>
              <a:t>Means</a:t>
            </a:r>
            <a:r>
              <a:rPr lang="de-DE" dirty="0"/>
              <a:t> on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5839B8-15D1-460B-968B-1BE0581BA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4" t="25918" r="12372" b="44150"/>
          <a:stretch/>
        </p:blipFill>
        <p:spPr>
          <a:xfrm>
            <a:off x="2024742" y="3303036"/>
            <a:ext cx="7403836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1EA68-81F4-45B9-ADAB-6D7705EB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15B2D-B6E2-4829-B856-FFCD9925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explorative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inferentiell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and </a:t>
            </a:r>
            <a:r>
              <a:rPr lang="de-DE" dirty="0" err="1"/>
              <a:t>clustering</a:t>
            </a:r>
            <a:r>
              <a:rPr lang="de-DE" dirty="0"/>
              <a:t>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borough</a:t>
            </a:r>
            <a:r>
              <a:rPr lang="de-DE" dirty="0"/>
              <a:t> Neustadt.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income</a:t>
            </a:r>
            <a:r>
              <a:rPr lang="de-DE" dirty="0"/>
              <a:t>, </a:t>
            </a:r>
            <a:r>
              <a:rPr lang="de-DE" dirty="0" err="1"/>
              <a:t>age</a:t>
            </a:r>
            <a:r>
              <a:rPr lang="de-DE" dirty="0"/>
              <a:t> and </a:t>
            </a:r>
            <a:r>
              <a:rPr lang="de-DE" dirty="0" err="1"/>
              <a:t>venues</a:t>
            </a:r>
            <a:r>
              <a:rPr lang="de-DE" dirty="0"/>
              <a:t> / potential </a:t>
            </a:r>
            <a:r>
              <a:rPr lang="de-DE" dirty="0" err="1"/>
              <a:t>customers</a:t>
            </a:r>
            <a:r>
              <a:rPr lang="de-DE" dirty="0"/>
              <a:t>.</a:t>
            </a:r>
          </a:p>
          <a:p>
            <a:r>
              <a:rPr lang="de-DE" dirty="0" err="1"/>
              <a:t>Now</a:t>
            </a:r>
            <a:r>
              <a:rPr lang="de-DE" dirty="0"/>
              <a:t> –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luck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founding</a:t>
            </a:r>
            <a:r>
              <a:rPr lang="de-DE" dirty="0"/>
              <a:t> and </a:t>
            </a:r>
            <a:r>
              <a:rPr lang="de-DE" dirty="0" err="1"/>
              <a:t>opening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!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CABB7F-1901-4BDC-BF83-96ABC0E8D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65" t="47660" r="8558" b="37509"/>
          <a:stretch/>
        </p:blipFill>
        <p:spPr>
          <a:xfrm>
            <a:off x="1368472" y="3233057"/>
            <a:ext cx="8357876" cy="1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8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294</Words>
  <Application>Microsoft Office PowerPoint</Application>
  <PresentationFormat>Breitbild</PresentationFormat>
  <Paragraphs>26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Tw Cen MT</vt:lpstr>
      <vt:lpstr>Schaltkreis</vt:lpstr>
      <vt:lpstr>Location Analysis for an Italian Restaurant in Hamburg </vt:lpstr>
      <vt:lpstr>The business Problem</vt:lpstr>
      <vt:lpstr>The Main Data</vt:lpstr>
      <vt:lpstr>The Methodology</vt:lpstr>
      <vt:lpstr>Intermediate Data 1</vt:lpstr>
      <vt:lpstr>Intermediate Data 2</vt:lpstr>
      <vt:lpstr>Intermediate Data 3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Analysis for an Italian Restaurant in Hamburg </dc:title>
  <dc:creator>Kay W. Fiolka</dc:creator>
  <cp:lastModifiedBy>Kay W. Fiolka</cp:lastModifiedBy>
  <cp:revision>6</cp:revision>
  <dcterms:created xsi:type="dcterms:W3CDTF">2019-01-20T16:13:33Z</dcterms:created>
  <dcterms:modified xsi:type="dcterms:W3CDTF">2019-01-20T16:44:05Z</dcterms:modified>
</cp:coreProperties>
</file>